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E52E2-C028-4D46-BB8B-48F4B3ABC72A}" v="4" dt="2025-04-10T00:14:31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9" autoAdjust="0"/>
    <p:restoredTop sz="85023" autoAdjust="0"/>
  </p:normalViewPr>
  <p:slideViewPr>
    <p:cSldViewPr snapToGrid="0">
      <p:cViewPr varScale="1">
        <p:scale>
          <a:sx n="56" d="100"/>
          <a:sy n="56" d="100"/>
        </p:scale>
        <p:origin x="98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EFD7EE-C646-41C0-8E4D-01147EA3E346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5C54E81-0EAC-45AD-B6C9-02556B4B9A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Grid-Venture?</a:t>
          </a:r>
        </a:p>
      </dgm:t>
    </dgm:pt>
    <dgm:pt modelId="{C959B7FB-04EC-44C3-BFA2-C8EBAD06FEC0}" type="parTrans" cxnId="{16417D72-D480-469F-8EF6-56882C5EBD3C}">
      <dgm:prSet/>
      <dgm:spPr/>
      <dgm:t>
        <a:bodyPr/>
        <a:lstStyle/>
        <a:p>
          <a:endParaRPr lang="en-US"/>
        </a:p>
      </dgm:t>
    </dgm:pt>
    <dgm:pt modelId="{B1270D63-4175-47BC-A448-3A9A9C6C8B12}" type="sibTrans" cxnId="{16417D72-D480-469F-8EF6-56882C5EBD3C}">
      <dgm:prSet/>
      <dgm:spPr/>
      <dgm:t>
        <a:bodyPr/>
        <a:lstStyle/>
        <a:p>
          <a:endParaRPr lang="en-US"/>
        </a:p>
      </dgm:t>
    </dgm:pt>
    <dgm:pt modelId="{DBA5711F-D9F2-4DCE-B378-BC9DA1646A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inspired it?</a:t>
          </a:r>
        </a:p>
      </dgm:t>
    </dgm:pt>
    <dgm:pt modelId="{A59EB0B2-D087-4962-94ED-BB4FA2DA9DB9}" type="parTrans" cxnId="{7FBD77AC-1C29-4AF4-BC71-8C36AD61D8D5}">
      <dgm:prSet/>
      <dgm:spPr/>
      <dgm:t>
        <a:bodyPr/>
        <a:lstStyle/>
        <a:p>
          <a:endParaRPr lang="en-US"/>
        </a:p>
      </dgm:t>
    </dgm:pt>
    <dgm:pt modelId="{E040E039-E47C-4B10-B620-B5EE304E9878}" type="sibTrans" cxnId="{7FBD77AC-1C29-4AF4-BC71-8C36AD61D8D5}">
      <dgm:prSet/>
      <dgm:spPr/>
      <dgm:t>
        <a:bodyPr/>
        <a:lstStyle/>
        <a:p>
          <a:endParaRPr lang="en-US"/>
        </a:p>
      </dgm:t>
    </dgm:pt>
    <dgm:pt modelId="{312E2B39-D0DD-415D-929B-D3DC502C8818}" type="pres">
      <dgm:prSet presAssocID="{27EFD7EE-C646-41C0-8E4D-01147EA3E3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988C0F-C44B-45EE-AE9A-0B1CB4B843D8}" type="pres">
      <dgm:prSet presAssocID="{45C54E81-0EAC-45AD-B6C9-02556B4B9A78}" presName="hierRoot1" presStyleCnt="0"/>
      <dgm:spPr/>
    </dgm:pt>
    <dgm:pt modelId="{0D6A83D5-DB39-40A2-8606-5B1ABB07EAD9}" type="pres">
      <dgm:prSet presAssocID="{45C54E81-0EAC-45AD-B6C9-02556B4B9A78}" presName="composite" presStyleCnt="0"/>
      <dgm:spPr/>
    </dgm:pt>
    <dgm:pt modelId="{ECC63E83-10C9-4709-958D-AFC22622FBB7}" type="pres">
      <dgm:prSet presAssocID="{45C54E81-0EAC-45AD-B6C9-02556B4B9A78}" presName="background" presStyleLbl="node0" presStyleIdx="0" presStyleCnt="2"/>
      <dgm:spPr/>
    </dgm:pt>
    <dgm:pt modelId="{A7587014-9BF7-4C96-B40D-2F01621EF51E}" type="pres">
      <dgm:prSet presAssocID="{45C54E81-0EAC-45AD-B6C9-02556B4B9A78}" presName="text" presStyleLbl="fgAcc0" presStyleIdx="0" presStyleCnt="2" custScaleX="113272" custScaleY="119416" custLinFactNeighborX="-11696" custLinFactNeighborY="-44257">
        <dgm:presLayoutVars>
          <dgm:chPref val="3"/>
        </dgm:presLayoutVars>
      </dgm:prSet>
      <dgm:spPr/>
    </dgm:pt>
    <dgm:pt modelId="{F160BFCC-E9A9-4168-936E-72A3C2B47E1E}" type="pres">
      <dgm:prSet presAssocID="{45C54E81-0EAC-45AD-B6C9-02556B4B9A78}" presName="hierChild2" presStyleCnt="0"/>
      <dgm:spPr/>
    </dgm:pt>
    <dgm:pt modelId="{E070CA90-D965-4118-A577-6DB9874371C0}" type="pres">
      <dgm:prSet presAssocID="{DBA5711F-D9F2-4DCE-B378-BC9DA1646A85}" presName="hierRoot1" presStyleCnt="0"/>
      <dgm:spPr/>
    </dgm:pt>
    <dgm:pt modelId="{1068214D-DD59-4F2E-B43B-4C6E9912396F}" type="pres">
      <dgm:prSet presAssocID="{DBA5711F-D9F2-4DCE-B378-BC9DA1646A85}" presName="composite" presStyleCnt="0"/>
      <dgm:spPr/>
    </dgm:pt>
    <dgm:pt modelId="{C0901875-F4AA-428C-8BBA-B5FA7F65038E}" type="pres">
      <dgm:prSet presAssocID="{DBA5711F-D9F2-4DCE-B378-BC9DA1646A85}" presName="background" presStyleLbl="node0" presStyleIdx="1" presStyleCnt="2"/>
      <dgm:spPr/>
    </dgm:pt>
    <dgm:pt modelId="{73329412-B697-42F9-8CCB-574ED64A359B}" type="pres">
      <dgm:prSet presAssocID="{DBA5711F-D9F2-4DCE-B378-BC9DA1646A85}" presName="text" presStyleLbl="fgAcc0" presStyleIdx="1" presStyleCnt="2" custScaleX="111013" custScaleY="126868" custLinFactNeighborY="53402">
        <dgm:presLayoutVars>
          <dgm:chPref val="3"/>
        </dgm:presLayoutVars>
      </dgm:prSet>
      <dgm:spPr/>
    </dgm:pt>
    <dgm:pt modelId="{81900063-E40F-4941-BE18-82820C7CB2DA}" type="pres">
      <dgm:prSet presAssocID="{DBA5711F-D9F2-4DCE-B378-BC9DA1646A85}" presName="hierChild2" presStyleCnt="0"/>
      <dgm:spPr/>
    </dgm:pt>
  </dgm:ptLst>
  <dgm:cxnLst>
    <dgm:cxn modelId="{DCDDD141-9981-4D03-AADD-69F12305F54A}" type="presOf" srcId="{27EFD7EE-C646-41C0-8E4D-01147EA3E346}" destId="{312E2B39-D0DD-415D-929B-D3DC502C8818}" srcOrd="0" destOrd="0" presId="urn:microsoft.com/office/officeart/2005/8/layout/hierarchy1"/>
    <dgm:cxn modelId="{16417D72-D480-469F-8EF6-56882C5EBD3C}" srcId="{27EFD7EE-C646-41C0-8E4D-01147EA3E346}" destId="{45C54E81-0EAC-45AD-B6C9-02556B4B9A78}" srcOrd="0" destOrd="0" parTransId="{C959B7FB-04EC-44C3-BFA2-C8EBAD06FEC0}" sibTransId="{B1270D63-4175-47BC-A448-3A9A9C6C8B12}"/>
    <dgm:cxn modelId="{6630BD84-C55E-48D5-BE27-6893597E4411}" type="presOf" srcId="{45C54E81-0EAC-45AD-B6C9-02556B4B9A78}" destId="{A7587014-9BF7-4C96-B40D-2F01621EF51E}" srcOrd="0" destOrd="0" presId="urn:microsoft.com/office/officeart/2005/8/layout/hierarchy1"/>
    <dgm:cxn modelId="{7FBD77AC-1C29-4AF4-BC71-8C36AD61D8D5}" srcId="{27EFD7EE-C646-41C0-8E4D-01147EA3E346}" destId="{DBA5711F-D9F2-4DCE-B378-BC9DA1646A85}" srcOrd="1" destOrd="0" parTransId="{A59EB0B2-D087-4962-94ED-BB4FA2DA9DB9}" sibTransId="{E040E039-E47C-4B10-B620-B5EE304E9878}"/>
    <dgm:cxn modelId="{9D187AD6-20BB-40E0-9338-055808C0DE78}" type="presOf" srcId="{DBA5711F-D9F2-4DCE-B378-BC9DA1646A85}" destId="{73329412-B697-42F9-8CCB-574ED64A359B}" srcOrd="0" destOrd="0" presId="urn:microsoft.com/office/officeart/2005/8/layout/hierarchy1"/>
    <dgm:cxn modelId="{7F03CF9C-55CE-4073-BF62-2ACF4A0518FC}" type="presParOf" srcId="{312E2B39-D0DD-415D-929B-D3DC502C8818}" destId="{AD988C0F-C44B-45EE-AE9A-0B1CB4B843D8}" srcOrd="0" destOrd="0" presId="urn:microsoft.com/office/officeart/2005/8/layout/hierarchy1"/>
    <dgm:cxn modelId="{20DC80B3-B901-482C-B861-1259D1BAC550}" type="presParOf" srcId="{AD988C0F-C44B-45EE-AE9A-0B1CB4B843D8}" destId="{0D6A83D5-DB39-40A2-8606-5B1ABB07EAD9}" srcOrd="0" destOrd="0" presId="urn:microsoft.com/office/officeart/2005/8/layout/hierarchy1"/>
    <dgm:cxn modelId="{D6A330CC-0EEF-49C0-9D17-7749A0DBFA2D}" type="presParOf" srcId="{0D6A83D5-DB39-40A2-8606-5B1ABB07EAD9}" destId="{ECC63E83-10C9-4709-958D-AFC22622FBB7}" srcOrd="0" destOrd="0" presId="urn:microsoft.com/office/officeart/2005/8/layout/hierarchy1"/>
    <dgm:cxn modelId="{27A2CDB3-152B-44DF-AFE6-EF34C1B0B212}" type="presParOf" srcId="{0D6A83D5-DB39-40A2-8606-5B1ABB07EAD9}" destId="{A7587014-9BF7-4C96-B40D-2F01621EF51E}" srcOrd="1" destOrd="0" presId="urn:microsoft.com/office/officeart/2005/8/layout/hierarchy1"/>
    <dgm:cxn modelId="{BF5DA6B7-C8AE-4467-8891-B83B1832FEE0}" type="presParOf" srcId="{AD988C0F-C44B-45EE-AE9A-0B1CB4B843D8}" destId="{F160BFCC-E9A9-4168-936E-72A3C2B47E1E}" srcOrd="1" destOrd="0" presId="urn:microsoft.com/office/officeart/2005/8/layout/hierarchy1"/>
    <dgm:cxn modelId="{B160F44A-0E21-46A3-93F6-005B4213C4C8}" type="presParOf" srcId="{312E2B39-D0DD-415D-929B-D3DC502C8818}" destId="{E070CA90-D965-4118-A577-6DB9874371C0}" srcOrd="1" destOrd="0" presId="urn:microsoft.com/office/officeart/2005/8/layout/hierarchy1"/>
    <dgm:cxn modelId="{592BAB94-41E1-4696-A277-02CE17F76D3E}" type="presParOf" srcId="{E070CA90-D965-4118-A577-6DB9874371C0}" destId="{1068214D-DD59-4F2E-B43B-4C6E9912396F}" srcOrd="0" destOrd="0" presId="urn:microsoft.com/office/officeart/2005/8/layout/hierarchy1"/>
    <dgm:cxn modelId="{E2CE6F09-DA5D-4D1B-AD37-4691F4A270AC}" type="presParOf" srcId="{1068214D-DD59-4F2E-B43B-4C6E9912396F}" destId="{C0901875-F4AA-428C-8BBA-B5FA7F65038E}" srcOrd="0" destOrd="0" presId="urn:microsoft.com/office/officeart/2005/8/layout/hierarchy1"/>
    <dgm:cxn modelId="{308B9A3C-765F-4470-801F-FA5EEEE61D70}" type="presParOf" srcId="{1068214D-DD59-4F2E-B43B-4C6E9912396F}" destId="{73329412-B697-42F9-8CCB-574ED64A359B}" srcOrd="1" destOrd="0" presId="urn:microsoft.com/office/officeart/2005/8/layout/hierarchy1"/>
    <dgm:cxn modelId="{21DA1E07-D38C-446E-8259-EECC7569210F}" type="presParOf" srcId="{E070CA90-D965-4118-A577-6DB9874371C0}" destId="{81900063-E40F-4941-BE18-82820C7CB2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F4682-D938-4701-BB68-10AFFF52F84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29F4B4E-6D2D-44A0-80C6-D03EEB6ACEB1}">
      <dgm:prSet/>
      <dgm:spPr/>
      <dgm:t>
        <a:bodyPr/>
        <a:lstStyle/>
        <a:p>
          <a:r>
            <a:rPr lang="en-US" dirty="0"/>
            <a:t>🛠️   </a:t>
          </a:r>
          <a:r>
            <a:rPr lang="en-US" b="0" i="0" baseline="0" dirty="0"/>
            <a:t>Pick up tools</a:t>
          </a:r>
          <a:endParaRPr lang="en-US" dirty="0"/>
        </a:p>
      </dgm:t>
    </dgm:pt>
    <dgm:pt modelId="{A9477BAC-A193-4E36-A264-DEA58FD04795}" type="parTrans" cxnId="{71AC7132-2A3E-4893-BDBA-3920303D6524}">
      <dgm:prSet/>
      <dgm:spPr/>
      <dgm:t>
        <a:bodyPr/>
        <a:lstStyle/>
        <a:p>
          <a:endParaRPr lang="en-US"/>
        </a:p>
      </dgm:t>
    </dgm:pt>
    <dgm:pt modelId="{E8DE703F-D409-4BA6-9757-35BF61CADEDA}" type="sibTrans" cxnId="{71AC7132-2A3E-4893-BDBA-3920303D6524}">
      <dgm:prSet/>
      <dgm:spPr/>
      <dgm:t>
        <a:bodyPr/>
        <a:lstStyle/>
        <a:p>
          <a:endParaRPr lang="en-US"/>
        </a:p>
      </dgm:t>
    </dgm:pt>
    <dgm:pt modelId="{FBBA2072-1299-41E7-8BCD-62AEEFF0DDFF}">
      <dgm:prSet/>
      <dgm:spPr/>
      <dgm:t>
        <a:bodyPr/>
        <a:lstStyle/>
        <a:p>
          <a:r>
            <a:rPr lang="en-US"/>
            <a:t>🛠️   Unlock areas</a:t>
          </a:r>
        </a:p>
      </dgm:t>
    </dgm:pt>
    <dgm:pt modelId="{7CE18B15-77E7-463F-AB35-2F073FC5000C}" type="parTrans" cxnId="{17D38917-9ADB-482A-B2CC-CBEB649BF9D8}">
      <dgm:prSet/>
      <dgm:spPr/>
      <dgm:t>
        <a:bodyPr/>
        <a:lstStyle/>
        <a:p>
          <a:endParaRPr lang="en-US"/>
        </a:p>
      </dgm:t>
    </dgm:pt>
    <dgm:pt modelId="{E2473A89-A96E-4DE1-BE60-48BF14787D07}" type="sibTrans" cxnId="{17D38917-9ADB-482A-B2CC-CBEB649BF9D8}">
      <dgm:prSet/>
      <dgm:spPr/>
      <dgm:t>
        <a:bodyPr/>
        <a:lstStyle/>
        <a:p>
          <a:endParaRPr lang="en-US"/>
        </a:p>
      </dgm:t>
    </dgm:pt>
    <dgm:pt modelId="{E3B5FA35-41D3-4455-9183-C274336E41B1}">
      <dgm:prSet/>
      <dgm:spPr/>
      <dgm:t>
        <a:bodyPr/>
        <a:lstStyle/>
        <a:p>
          <a:r>
            <a:rPr lang="en-US"/>
            <a:t>🛠️    I</a:t>
          </a:r>
          <a:r>
            <a:rPr lang="en-US" b="0" i="0" baseline="0"/>
            <a:t>nteract with NPCs</a:t>
          </a:r>
          <a:endParaRPr lang="en-US"/>
        </a:p>
      </dgm:t>
    </dgm:pt>
    <dgm:pt modelId="{A56990C3-7ED4-4948-B6A0-54F42F0053A4}" type="parTrans" cxnId="{2FC83B41-777E-44F0-A0E6-08CCB3B0802B}">
      <dgm:prSet/>
      <dgm:spPr/>
      <dgm:t>
        <a:bodyPr/>
        <a:lstStyle/>
        <a:p>
          <a:endParaRPr lang="en-US"/>
        </a:p>
      </dgm:t>
    </dgm:pt>
    <dgm:pt modelId="{86AD4216-EA7E-4164-A633-5BC92C09D776}" type="sibTrans" cxnId="{2FC83B41-777E-44F0-A0E6-08CCB3B0802B}">
      <dgm:prSet/>
      <dgm:spPr/>
      <dgm:t>
        <a:bodyPr/>
        <a:lstStyle/>
        <a:p>
          <a:endParaRPr lang="en-US"/>
        </a:p>
      </dgm:t>
    </dgm:pt>
    <dgm:pt modelId="{2822D0D9-2193-488E-9FA9-33CC4141E0E6}">
      <dgm:prSet/>
      <dgm:spPr/>
      <dgm:t>
        <a:bodyPr/>
        <a:lstStyle/>
        <a:p>
          <a:r>
            <a:rPr lang="en-US"/>
            <a:t>🛠️    Interactive inventory</a:t>
          </a:r>
        </a:p>
      </dgm:t>
    </dgm:pt>
    <dgm:pt modelId="{30E08F6C-7D1A-496B-A1A6-A6F3DC5AB469}" type="parTrans" cxnId="{093D01D1-AD44-46B7-AFE5-2705B5EB52A9}">
      <dgm:prSet/>
      <dgm:spPr/>
      <dgm:t>
        <a:bodyPr/>
        <a:lstStyle/>
        <a:p>
          <a:endParaRPr lang="en-US"/>
        </a:p>
      </dgm:t>
    </dgm:pt>
    <dgm:pt modelId="{1A2D5FE7-624F-4FE4-944F-A6E7544945B9}" type="sibTrans" cxnId="{093D01D1-AD44-46B7-AFE5-2705B5EB52A9}">
      <dgm:prSet/>
      <dgm:spPr/>
      <dgm:t>
        <a:bodyPr/>
        <a:lstStyle/>
        <a:p>
          <a:endParaRPr lang="en-US"/>
        </a:p>
      </dgm:t>
    </dgm:pt>
    <dgm:pt modelId="{B5A082EA-4737-44C6-9ABE-E8209AE865AD}">
      <dgm:prSet/>
      <dgm:spPr/>
      <dgm:t>
        <a:bodyPr/>
        <a:lstStyle/>
        <a:p>
          <a:r>
            <a:rPr lang="en-US"/>
            <a:t>🛠️    Earn explorer points</a:t>
          </a:r>
        </a:p>
      </dgm:t>
    </dgm:pt>
    <dgm:pt modelId="{DBB730D9-0EE3-4968-B493-123B3D2512AA}" type="parTrans" cxnId="{43B288B3-035E-4906-A185-B5F02D723C41}">
      <dgm:prSet/>
      <dgm:spPr/>
      <dgm:t>
        <a:bodyPr/>
        <a:lstStyle/>
        <a:p>
          <a:endParaRPr lang="en-US"/>
        </a:p>
      </dgm:t>
    </dgm:pt>
    <dgm:pt modelId="{83542472-BE2A-4776-890E-42E8904EEE6D}" type="sibTrans" cxnId="{43B288B3-035E-4906-A185-B5F02D723C41}">
      <dgm:prSet/>
      <dgm:spPr/>
      <dgm:t>
        <a:bodyPr/>
        <a:lstStyle/>
        <a:p>
          <a:endParaRPr lang="en-US"/>
        </a:p>
      </dgm:t>
    </dgm:pt>
    <dgm:pt modelId="{68F68966-9B3A-4C34-A446-F3D6FDDE1160}" type="pres">
      <dgm:prSet presAssocID="{40CF4682-D938-4701-BB68-10AFFF52F841}" presName="linear" presStyleCnt="0">
        <dgm:presLayoutVars>
          <dgm:dir/>
          <dgm:animLvl val="lvl"/>
          <dgm:resizeHandles val="exact"/>
        </dgm:presLayoutVars>
      </dgm:prSet>
      <dgm:spPr/>
    </dgm:pt>
    <dgm:pt modelId="{9CB1EAF1-96E2-46F4-9875-3C3A2D4E65C1}" type="pres">
      <dgm:prSet presAssocID="{D29F4B4E-6D2D-44A0-80C6-D03EEB6ACEB1}" presName="parentLin" presStyleCnt="0"/>
      <dgm:spPr/>
    </dgm:pt>
    <dgm:pt modelId="{C3C7532A-306A-471E-A364-D6E1555AD9E9}" type="pres">
      <dgm:prSet presAssocID="{D29F4B4E-6D2D-44A0-80C6-D03EEB6ACEB1}" presName="parentLeftMargin" presStyleLbl="node1" presStyleIdx="0" presStyleCnt="5"/>
      <dgm:spPr/>
    </dgm:pt>
    <dgm:pt modelId="{672C4B73-284E-4DC0-8E23-E5F768E07BD1}" type="pres">
      <dgm:prSet presAssocID="{D29F4B4E-6D2D-44A0-80C6-D03EEB6ACE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27014B2-DF4C-4647-83D9-DA39252EA2A3}" type="pres">
      <dgm:prSet presAssocID="{D29F4B4E-6D2D-44A0-80C6-D03EEB6ACEB1}" presName="negativeSpace" presStyleCnt="0"/>
      <dgm:spPr/>
    </dgm:pt>
    <dgm:pt modelId="{FE74D586-4C93-45C6-B637-A76764031996}" type="pres">
      <dgm:prSet presAssocID="{D29F4B4E-6D2D-44A0-80C6-D03EEB6ACEB1}" presName="childText" presStyleLbl="conFgAcc1" presStyleIdx="0" presStyleCnt="5">
        <dgm:presLayoutVars>
          <dgm:bulletEnabled val="1"/>
        </dgm:presLayoutVars>
      </dgm:prSet>
      <dgm:spPr/>
    </dgm:pt>
    <dgm:pt modelId="{0883F464-966B-4E29-9B7D-77BC59A70999}" type="pres">
      <dgm:prSet presAssocID="{E8DE703F-D409-4BA6-9757-35BF61CADEDA}" presName="spaceBetweenRectangles" presStyleCnt="0"/>
      <dgm:spPr/>
    </dgm:pt>
    <dgm:pt modelId="{A628D176-8BE2-4159-B81B-1998787FA303}" type="pres">
      <dgm:prSet presAssocID="{FBBA2072-1299-41E7-8BCD-62AEEFF0DDFF}" presName="parentLin" presStyleCnt="0"/>
      <dgm:spPr/>
    </dgm:pt>
    <dgm:pt modelId="{53828842-0838-437A-A028-249D1D5BCDBD}" type="pres">
      <dgm:prSet presAssocID="{FBBA2072-1299-41E7-8BCD-62AEEFF0DDFF}" presName="parentLeftMargin" presStyleLbl="node1" presStyleIdx="0" presStyleCnt="5"/>
      <dgm:spPr/>
    </dgm:pt>
    <dgm:pt modelId="{A029AD12-D614-489E-BD38-431BDE999EE4}" type="pres">
      <dgm:prSet presAssocID="{FBBA2072-1299-41E7-8BCD-62AEEFF0DD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A2D1C15-B70E-455A-B0C8-6D481181C3CD}" type="pres">
      <dgm:prSet presAssocID="{FBBA2072-1299-41E7-8BCD-62AEEFF0DDFF}" presName="negativeSpace" presStyleCnt="0"/>
      <dgm:spPr/>
    </dgm:pt>
    <dgm:pt modelId="{3495F562-CE71-4BEE-85F1-8EEEDC8EE243}" type="pres">
      <dgm:prSet presAssocID="{FBBA2072-1299-41E7-8BCD-62AEEFF0DDFF}" presName="childText" presStyleLbl="conFgAcc1" presStyleIdx="1" presStyleCnt="5">
        <dgm:presLayoutVars>
          <dgm:bulletEnabled val="1"/>
        </dgm:presLayoutVars>
      </dgm:prSet>
      <dgm:spPr/>
    </dgm:pt>
    <dgm:pt modelId="{A65A6FA1-3940-44E2-8EA4-D10EBCD2AB60}" type="pres">
      <dgm:prSet presAssocID="{E2473A89-A96E-4DE1-BE60-48BF14787D07}" presName="spaceBetweenRectangles" presStyleCnt="0"/>
      <dgm:spPr/>
    </dgm:pt>
    <dgm:pt modelId="{E6F1AC6D-FDC6-41E0-9C5A-849F9BCF4552}" type="pres">
      <dgm:prSet presAssocID="{E3B5FA35-41D3-4455-9183-C274336E41B1}" presName="parentLin" presStyleCnt="0"/>
      <dgm:spPr/>
    </dgm:pt>
    <dgm:pt modelId="{D732FE59-1DDC-40D3-9006-AE03182D0D37}" type="pres">
      <dgm:prSet presAssocID="{E3B5FA35-41D3-4455-9183-C274336E41B1}" presName="parentLeftMargin" presStyleLbl="node1" presStyleIdx="1" presStyleCnt="5"/>
      <dgm:spPr/>
    </dgm:pt>
    <dgm:pt modelId="{76F27E51-8044-4FBE-BF05-F6E898B4C90D}" type="pres">
      <dgm:prSet presAssocID="{E3B5FA35-41D3-4455-9183-C274336E41B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F2598A2-59D1-4ACE-9EA5-FD34A1840027}" type="pres">
      <dgm:prSet presAssocID="{E3B5FA35-41D3-4455-9183-C274336E41B1}" presName="negativeSpace" presStyleCnt="0"/>
      <dgm:spPr/>
    </dgm:pt>
    <dgm:pt modelId="{D9074C79-E233-410D-9991-489A94285C5B}" type="pres">
      <dgm:prSet presAssocID="{E3B5FA35-41D3-4455-9183-C274336E41B1}" presName="childText" presStyleLbl="conFgAcc1" presStyleIdx="2" presStyleCnt="5">
        <dgm:presLayoutVars>
          <dgm:bulletEnabled val="1"/>
        </dgm:presLayoutVars>
      </dgm:prSet>
      <dgm:spPr/>
    </dgm:pt>
    <dgm:pt modelId="{020C2062-A353-4148-BDC4-190792EF2A7D}" type="pres">
      <dgm:prSet presAssocID="{86AD4216-EA7E-4164-A633-5BC92C09D776}" presName="spaceBetweenRectangles" presStyleCnt="0"/>
      <dgm:spPr/>
    </dgm:pt>
    <dgm:pt modelId="{E57EFFBC-5829-48AD-BAA8-40513D28F844}" type="pres">
      <dgm:prSet presAssocID="{2822D0D9-2193-488E-9FA9-33CC4141E0E6}" presName="parentLin" presStyleCnt="0"/>
      <dgm:spPr/>
    </dgm:pt>
    <dgm:pt modelId="{DFB3625B-7B68-4B9E-B9CE-35DB53B983BD}" type="pres">
      <dgm:prSet presAssocID="{2822D0D9-2193-488E-9FA9-33CC4141E0E6}" presName="parentLeftMargin" presStyleLbl="node1" presStyleIdx="2" presStyleCnt="5"/>
      <dgm:spPr/>
    </dgm:pt>
    <dgm:pt modelId="{78122023-0476-4457-8C84-05DC51911A61}" type="pres">
      <dgm:prSet presAssocID="{2822D0D9-2193-488E-9FA9-33CC4141E0E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2553488-23DB-4E04-BC2B-B2F791012D1F}" type="pres">
      <dgm:prSet presAssocID="{2822D0D9-2193-488E-9FA9-33CC4141E0E6}" presName="negativeSpace" presStyleCnt="0"/>
      <dgm:spPr/>
    </dgm:pt>
    <dgm:pt modelId="{458D6AAC-0D21-42D8-85D2-EC8EF0DC6F49}" type="pres">
      <dgm:prSet presAssocID="{2822D0D9-2193-488E-9FA9-33CC4141E0E6}" presName="childText" presStyleLbl="conFgAcc1" presStyleIdx="3" presStyleCnt="5">
        <dgm:presLayoutVars>
          <dgm:bulletEnabled val="1"/>
        </dgm:presLayoutVars>
      </dgm:prSet>
      <dgm:spPr/>
    </dgm:pt>
    <dgm:pt modelId="{0D817D9D-BEB4-44CF-8B1E-4632CFF9853C}" type="pres">
      <dgm:prSet presAssocID="{1A2D5FE7-624F-4FE4-944F-A6E7544945B9}" presName="spaceBetweenRectangles" presStyleCnt="0"/>
      <dgm:spPr/>
    </dgm:pt>
    <dgm:pt modelId="{F08FBBC6-6CEF-4D18-9252-CCC02FD78911}" type="pres">
      <dgm:prSet presAssocID="{B5A082EA-4737-44C6-9ABE-E8209AE865AD}" presName="parentLin" presStyleCnt="0"/>
      <dgm:spPr/>
    </dgm:pt>
    <dgm:pt modelId="{4BCE434C-DDD9-4A0E-AF63-996C68C508D8}" type="pres">
      <dgm:prSet presAssocID="{B5A082EA-4737-44C6-9ABE-E8209AE865AD}" presName="parentLeftMargin" presStyleLbl="node1" presStyleIdx="3" presStyleCnt="5"/>
      <dgm:spPr/>
    </dgm:pt>
    <dgm:pt modelId="{04B484FA-0067-463D-BD4D-A64C74C1F8C1}" type="pres">
      <dgm:prSet presAssocID="{B5A082EA-4737-44C6-9ABE-E8209AE865A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0F4C2CE-CD3A-406B-901E-9FEC24CD39B0}" type="pres">
      <dgm:prSet presAssocID="{B5A082EA-4737-44C6-9ABE-E8209AE865AD}" presName="negativeSpace" presStyleCnt="0"/>
      <dgm:spPr/>
    </dgm:pt>
    <dgm:pt modelId="{73DF4F13-C775-4A9E-9319-E8EEEFCCBC71}" type="pres">
      <dgm:prSet presAssocID="{B5A082EA-4737-44C6-9ABE-E8209AE865A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E016E03-9EF7-4E32-B422-EC878A533C0D}" type="presOf" srcId="{E3B5FA35-41D3-4455-9183-C274336E41B1}" destId="{D732FE59-1DDC-40D3-9006-AE03182D0D37}" srcOrd="0" destOrd="0" presId="urn:microsoft.com/office/officeart/2005/8/layout/list1"/>
    <dgm:cxn modelId="{6098DE09-B737-4AF2-A693-3188E4972373}" type="presOf" srcId="{E3B5FA35-41D3-4455-9183-C274336E41B1}" destId="{76F27E51-8044-4FBE-BF05-F6E898B4C90D}" srcOrd="1" destOrd="0" presId="urn:microsoft.com/office/officeart/2005/8/layout/list1"/>
    <dgm:cxn modelId="{17D38917-9ADB-482A-B2CC-CBEB649BF9D8}" srcId="{40CF4682-D938-4701-BB68-10AFFF52F841}" destId="{FBBA2072-1299-41E7-8BCD-62AEEFF0DDFF}" srcOrd="1" destOrd="0" parTransId="{7CE18B15-77E7-463F-AB35-2F073FC5000C}" sibTransId="{E2473A89-A96E-4DE1-BE60-48BF14787D07}"/>
    <dgm:cxn modelId="{49F79D21-B860-4807-8F8B-034C6BC163D1}" type="presOf" srcId="{2822D0D9-2193-488E-9FA9-33CC4141E0E6}" destId="{78122023-0476-4457-8C84-05DC51911A61}" srcOrd="1" destOrd="0" presId="urn:microsoft.com/office/officeart/2005/8/layout/list1"/>
    <dgm:cxn modelId="{71AC7132-2A3E-4893-BDBA-3920303D6524}" srcId="{40CF4682-D938-4701-BB68-10AFFF52F841}" destId="{D29F4B4E-6D2D-44A0-80C6-D03EEB6ACEB1}" srcOrd="0" destOrd="0" parTransId="{A9477BAC-A193-4E36-A264-DEA58FD04795}" sibTransId="{E8DE703F-D409-4BA6-9757-35BF61CADEDA}"/>
    <dgm:cxn modelId="{2FC83B41-777E-44F0-A0E6-08CCB3B0802B}" srcId="{40CF4682-D938-4701-BB68-10AFFF52F841}" destId="{E3B5FA35-41D3-4455-9183-C274336E41B1}" srcOrd="2" destOrd="0" parTransId="{A56990C3-7ED4-4948-B6A0-54F42F0053A4}" sibTransId="{86AD4216-EA7E-4164-A633-5BC92C09D776}"/>
    <dgm:cxn modelId="{6B5A7795-9BA2-4981-8C3A-F960778DDAF4}" type="presOf" srcId="{40CF4682-D938-4701-BB68-10AFFF52F841}" destId="{68F68966-9B3A-4C34-A446-F3D6FDDE1160}" srcOrd="0" destOrd="0" presId="urn:microsoft.com/office/officeart/2005/8/layout/list1"/>
    <dgm:cxn modelId="{44189DA5-79BF-4853-9139-817C503D7ABD}" type="presOf" srcId="{2822D0D9-2193-488E-9FA9-33CC4141E0E6}" destId="{DFB3625B-7B68-4B9E-B9CE-35DB53B983BD}" srcOrd="0" destOrd="0" presId="urn:microsoft.com/office/officeart/2005/8/layout/list1"/>
    <dgm:cxn modelId="{26955EA6-E729-4C90-B944-166574596F7C}" type="presOf" srcId="{D29F4B4E-6D2D-44A0-80C6-D03EEB6ACEB1}" destId="{C3C7532A-306A-471E-A364-D6E1555AD9E9}" srcOrd="0" destOrd="0" presId="urn:microsoft.com/office/officeart/2005/8/layout/list1"/>
    <dgm:cxn modelId="{9501CCAD-A435-4AD3-AC91-BA7ADD2BA220}" type="presOf" srcId="{D29F4B4E-6D2D-44A0-80C6-D03EEB6ACEB1}" destId="{672C4B73-284E-4DC0-8E23-E5F768E07BD1}" srcOrd="1" destOrd="0" presId="urn:microsoft.com/office/officeart/2005/8/layout/list1"/>
    <dgm:cxn modelId="{43B288B3-035E-4906-A185-B5F02D723C41}" srcId="{40CF4682-D938-4701-BB68-10AFFF52F841}" destId="{B5A082EA-4737-44C6-9ABE-E8209AE865AD}" srcOrd="4" destOrd="0" parTransId="{DBB730D9-0EE3-4968-B493-123B3D2512AA}" sibTransId="{83542472-BE2A-4776-890E-42E8904EEE6D}"/>
    <dgm:cxn modelId="{7AE57DC9-3600-4D38-9E5B-85DD7A2D66F2}" type="presOf" srcId="{B5A082EA-4737-44C6-9ABE-E8209AE865AD}" destId="{4BCE434C-DDD9-4A0E-AF63-996C68C508D8}" srcOrd="0" destOrd="0" presId="urn:microsoft.com/office/officeart/2005/8/layout/list1"/>
    <dgm:cxn modelId="{093D01D1-AD44-46B7-AFE5-2705B5EB52A9}" srcId="{40CF4682-D938-4701-BB68-10AFFF52F841}" destId="{2822D0D9-2193-488E-9FA9-33CC4141E0E6}" srcOrd="3" destOrd="0" parTransId="{30E08F6C-7D1A-496B-A1A6-A6F3DC5AB469}" sibTransId="{1A2D5FE7-624F-4FE4-944F-A6E7544945B9}"/>
    <dgm:cxn modelId="{16BED6EE-A0AA-44D9-8627-93C756C76739}" type="presOf" srcId="{FBBA2072-1299-41E7-8BCD-62AEEFF0DDFF}" destId="{53828842-0838-437A-A028-249D1D5BCDBD}" srcOrd="0" destOrd="0" presId="urn:microsoft.com/office/officeart/2005/8/layout/list1"/>
    <dgm:cxn modelId="{CBEF71F5-5386-45CE-8425-23BF1F8BB7E7}" type="presOf" srcId="{B5A082EA-4737-44C6-9ABE-E8209AE865AD}" destId="{04B484FA-0067-463D-BD4D-A64C74C1F8C1}" srcOrd="1" destOrd="0" presId="urn:microsoft.com/office/officeart/2005/8/layout/list1"/>
    <dgm:cxn modelId="{18A753F7-14B0-41FF-9671-BD221CC4EF9F}" type="presOf" srcId="{FBBA2072-1299-41E7-8BCD-62AEEFF0DDFF}" destId="{A029AD12-D614-489E-BD38-431BDE999EE4}" srcOrd="1" destOrd="0" presId="urn:microsoft.com/office/officeart/2005/8/layout/list1"/>
    <dgm:cxn modelId="{E3C078A7-F90B-4B99-8096-D24F5DFEFE2D}" type="presParOf" srcId="{68F68966-9B3A-4C34-A446-F3D6FDDE1160}" destId="{9CB1EAF1-96E2-46F4-9875-3C3A2D4E65C1}" srcOrd="0" destOrd="0" presId="urn:microsoft.com/office/officeart/2005/8/layout/list1"/>
    <dgm:cxn modelId="{FFD881F2-526E-420A-9E6A-D86C9A321CF8}" type="presParOf" srcId="{9CB1EAF1-96E2-46F4-9875-3C3A2D4E65C1}" destId="{C3C7532A-306A-471E-A364-D6E1555AD9E9}" srcOrd="0" destOrd="0" presId="urn:microsoft.com/office/officeart/2005/8/layout/list1"/>
    <dgm:cxn modelId="{BC91F3F1-0645-4F88-8FCD-CBE4323F59A5}" type="presParOf" srcId="{9CB1EAF1-96E2-46F4-9875-3C3A2D4E65C1}" destId="{672C4B73-284E-4DC0-8E23-E5F768E07BD1}" srcOrd="1" destOrd="0" presId="urn:microsoft.com/office/officeart/2005/8/layout/list1"/>
    <dgm:cxn modelId="{3D2F09EC-60DC-4555-B0DF-CD83D9CBD6F5}" type="presParOf" srcId="{68F68966-9B3A-4C34-A446-F3D6FDDE1160}" destId="{627014B2-DF4C-4647-83D9-DA39252EA2A3}" srcOrd="1" destOrd="0" presId="urn:microsoft.com/office/officeart/2005/8/layout/list1"/>
    <dgm:cxn modelId="{021F10FF-3F53-4C39-BF00-76E7AA84F668}" type="presParOf" srcId="{68F68966-9B3A-4C34-A446-F3D6FDDE1160}" destId="{FE74D586-4C93-45C6-B637-A76764031996}" srcOrd="2" destOrd="0" presId="urn:microsoft.com/office/officeart/2005/8/layout/list1"/>
    <dgm:cxn modelId="{89287DB6-1590-4EA0-9A1D-1641D2DBEFBE}" type="presParOf" srcId="{68F68966-9B3A-4C34-A446-F3D6FDDE1160}" destId="{0883F464-966B-4E29-9B7D-77BC59A70999}" srcOrd="3" destOrd="0" presId="urn:microsoft.com/office/officeart/2005/8/layout/list1"/>
    <dgm:cxn modelId="{13F3F5A2-F43E-42B7-A805-6D4D00C6A92C}" type="presParOf" srcId="{68F68966-9B3A-4C34-A446-F3D6FDDE1160}" destId="{A628D176-8BE2-4159-B81B-1998787FA303}" srcOrd="4" destOrd="0" presId="urn:microsoft.com/office/officeart/2005/8/layout/list1"/>
    <dgm:cxn modelId="{37B595C3-7E7C-43D3-B08E-95D9FC554F66}" type="presParOf" srcId="{A628D176-8BE2-4159-B81B-1998787FA303}" destId="{53828842-0838-437A-A028-249D1D5BCDBD}" srcOrd="0" destOrd="0" presId="urn:microsoft.com/office/officeart/2005/8/layout/list1"/>
    <dgm:cxn modelId="{C937E1BF-BB3E-4D7E-8B70-EEE99760D19B}" type="presParOf" srcId="{A628D176-8BE2-4159-B81B-1998787FA303}" destId="{A029AD12-D614-489E-BD38-431BDE999EE4}" srcOrd="1" destOrd="0" presId="urn:microsoft.com/office/officeart/2005/8/layout/list1"/>
    <dgm:cxn modelId="{16244ABD-37F9-4A61-9D87-0305ECE08B9D}" type="presParOf" srcId="{68F68966-9B3A-4C34-A446-F3D6FDDE1160}" destId="{FA2D1C15-B70E-455A-B0C8-6D481181C3CD}" srcOrd="5" destOrd="0" presId="urn:microsoft.com/office/officeart/2005/8/layout/list1"/>
    <dgm:cxn modelId="{C709B001-5698-474B-8936-16A68830DE41}" type="presParOf" srcId="{68F68966-9B3A-4C34-A446-F3D6FDDE1160}" destId="{3495F562-CE71-4BEE-85F1-8EEEDC8EE243}" srcOrd="6" destOrd="0" presId="urn:microsoft.com/office/officeart/2005/8/layout/list1"/>
    <dgm:cxn modelId="{AFD66463-F895-4289-ACBF-5EE5BDA0CBE7}" type="presParOf" srcId="{68F68966-9B3A-4C34-A446-F3D6FDDE1160}" destId="{A65A6FA1-3940-44E2-8EA4-D10EBCD2AB60}" srcOrd="7" destOrd="0" presId="urn:microsoft.com/office/officeart/2005/8/layout/list1"/>
    <dgm:cxn modelId="{54257B99-41BE-4FA9-905E-E23125FBC226}" type="presParOf" srcId="{68F68966-9B3A-4C34-A446-F3D6FDDE1160}" destId="{E6F1AC6D-FDC6-41E0-9C5A-849F9BCF4552}" srcOrd="8" destOrd="0" presId="urn:microsoft.com/office/officeart/2005/8/layout/list1"/>
    <dgm:cxn modelId="{359EA275-CF1B-49D6-871B-C41751D31FC8}" type="presParOf" srcId="{E6F1AC6D-FDC6-41E0-9C5A-849F9BCF4552}" destId="{D732FE59-1DDC-40D3-9006-AE03182D0D37}" srcOrd="0" destOrd="0" presId="urn:microsoft.com/office/officeart/2005/8/layout/list1"/>
    <dgm:cxn modelId="{07156E49-20F5-492F-BCD7-F09D7E87D538}" type="presParOf" srcId="{E6F1AC6D-FDC6-41E0-9C5A-849F9BCF4552}" destId="{76F27E51-8044-4FBE-BF05-F6E898B4C90D}" srcOrd="1" destOrd="0" presId="urn:microsoft.com/office/officeart/2005/8/layout/list1"/>
    <dgm:cxn modelId="{9A99DA2D-A9AC-43EF-8D6E-6C70F4283414}" type="presParOf" srcId="{68F68966-9B3A-4C34-A446-F3D6FDDE1160}" destId="{CF2598A2-59D1-4ACE-9EA5-FD34A1840027}" srcOrd="9" destOrd="0" presId="urn:microsoft.com/office/officeart/2005/8/layout/list1"/>
    <dgm:cxn modelId="{1CD06D85-A900-47C8-8198-B3585F830F2F}" type="presParOf" srcId="{68F68966-9B3A-4C34-A446-F3D6FDDE1160}" destId="{D9074C79-E233-410D-9991-489A94285C5B}" srcOrd="10" destOrd="0" presId="urn:microsoft.com/office/officeart/2005/8/layout/list1"/>
    <dgm:cxn modelId="{7E669221-F229-4A72-B5BB-8D4EA4128462}" type="presParOf" srcId="{68F68966-9B3A-4C34-A446-F3D6FDDE1160}" destId="{020C2062-A353-4148-BDC4-190792EF2A7D}" srcOrd="11" destOrd="0" presId="urn:microsoft.com/office/officeart/2005/8/layout/list1"/>
    <dgm:cxn modelId="{0425988A-5B5A-4ABF-8C44-D715A7CC9CC5}" type="presParOf" srcId="{68F68966-9B3A-4C34-A446-F3D6FDDE1160}" destId="{E57EFFBC-5829-48AD-BAA8-40513D28F844}" srcOrd="12" destOrd="0" presId="urn:microsoft.com/office/officeart/2005/8/layout/list1"/>
    <dgm:cxn modelId="{7A4C340F-A638-4E81-ABD1-D0D14A4F4B8A}" type="presParOf" srcId="{E57EFFBC-5829-48AD-BAA8-40513D28F844}" destId="{DFB3625B-7B68-4B9E-B9CE-35DB53B983BD}" srcOrd="0" destOrd="0" presId="urn:microsoft.com/office/officeart/2005/8/layout/list1"/>
    <dgm:cxn modelId="{6015D228-1C93-4A4E-BFE7-B6CC043868D7}" type="presParOf" srcId="{E57EFFBC-5829-48AD-BAA8-40513D28F844}" destId="{78122023-0476-4457-8C84-05DC51911A61}" srcOrd="1" destOrd="0" presId="urn:microsoft.com/office/officeart/2005/8/layout/list1"/>
    <dgm:cxn modelId="{694C783D-AA75-4C7D-966D-E677B71D5442}" type="presParOf" srcId="{68F68966-9B3A-4C34-A446-F3D6FDDE1160}" destId="{62553488-23DB-4E04-BC2B-B2F791012D1F}" srcOrd="13" destOrd="0" presId="urn:microsoft.com/office/officeart/2005/8/layout/list1"/>
    <dgm:cxn modelId="{7C843977-D2CE-4373-A3E2-20AD03E09E29}" type="presParOf" srcId="{68F68966-9B3A-4C34-A446-F3D6FDDE1160}" destId="{458D6AAC-0D21-42D8-85D2-EC8EF0DC6F49}" srcOrd="14" destOrd="0" presId="urn:microsoft.com/office/officeart/2005/8/layout/list1"/>
    <dgm:cxn modelId="{630728BB-B0B4-4C0A-89D6-65EBD4A5AFD8}" type="presParOf" srcId="{68F68966-9B3A-4C34-A446-F3D6FDDE1160}" destId="{0D817D9D-BEB4-44CF-8B1E-4632CFF9853C}" srcOrd="15" destOrd="0" presId="urn:microsoft.com/office/officeart/2005/8/layout/list1"/>
    <dgm:cxn modelId="{CB715BE4-B81C-46C4-8ECF-62699960EF50}" type="presParOf" srcId="{68F68966-9B3A-4C34-A446-F3D6FDDE1160}" destId="{F08FBBC6-6CEF-4D18-9252-CCC02FD78911}" srcOrd="16" destOrd="0" presId="urn:microsoft.com/office/officeart/2005/8/layout/list1"/>
    <dgm:cxn modelId="{41946F3F-9070-4DBC-8887-FBBA75A327C6}" type="presParOf" srcId="{F08FBBC6-6CEF-4D18-9252-CCC02FD78911}" destId="{4BCE434C-DDD9-4A0E-AF63-996C68C508D8}" srcOrd="0" destOrd="0" presId="urn:microsoft.com/office/officeart/2005/8/layout/list1"/>
    <dgm:cxn modelId="{B17F60C7-DA1F-4CE1-BF3A-9FAF3DAEFDB5}" type="presParOf" srcId="{F08FBBC6-6CEF-4D18-9252-CCC02FD78911}" destId="{04B484FA-0067-463D-BD4D-A64C74C1F8C1}" srcOrd="1" destOrd="0" presId="urn:microsoft.com/office/officeart/2005/8/layout/list1"/>
    <dgm:cxn modelId="{4DBA3228-4265-4E3D-AB2D-F3F4D59460BA}" type="presParOf" srcId="{68F68966-9B3A-4C34-A446-F3D6FDDE1160}" destId="{40F4C2CE-CD3A-406B-901E-9FEC24CD39B0}" srcOrd="17" destOrd="0" presId="urn:microsoft.com/office/officeart/2005/8/layout/list1"/>
    <dgm:cxn modelId="{2670B621-12A6-45FF-AF57-D0FCE7B36A2F}" type="presParOf" srcId="{68F68966-9B3A-4C34-A446-F3D6FDDE1160}" destId="{73DF4F13-C775-4A9E-9319-E8EEEFCCBC7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63E83-10C9-4709-958D-AFC22622FBB7}">
      <dsp:nvSpPr>
        <dsp:cNvPr id="0" name=""/>
        <dsp:cNvSpPr/>
      </dsp:nvSpPr>
      <dsp:spPr>
        <a:xfrm>
          <a:off x="-319623" y="509941"/>
          <a:ext cx="3258397" cy="21813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87014-9BF7-4C96-B40D-2F01621EF51E}">
      <dsp:nvSpPr>
        <dsp:cNvPr id="0" name=""/>
        <dsp:cNvSpPr/>
      </dsp:nvSpPr>
      <dsp:spPr>
        <a:xfrm>
          <a:off x="0" y="813583"/>
          <a:ext cx="3258397" cy="2181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What is Grid-Venture?</a:t>
          </a:r>
        </a:p>
      </dsp:txBody>
      <dsp:txXfrm>
        <a:off x="63888" y="877471"/>
        <a:ext cx="3130621" cy="2053536"/>
      </dsp:txXfrm>
    </dsp:sp>
    <dsp:sp modelId="{C0901875-F4AA-428C-8BBA-B5FA7F65038E}">
      <dsp:nvSpPr>
        <dsp:cNvPr id="0" name=""/>
        <dsp:cNvSpPr/>
      </dsp:nvSpPr>
      <dsp:spPr>
        <a:xfrm>
          <a:off x="3898925" y="2293829"/>
          <a:ext cx="3193415" cy="23174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29412-B697-42F9-8CCB-574ED64A359B}">
      <dsp:nvSpPr>
        <dsp:cNvPr id="0" name=""/>
        <dsp:cNvSpPr/>
      </dsp:nvSpPr>
      <dsp:spPr>
        <a:xfrm>
          <a:off x="4218548" y="2597471"/>
          <a:ext cx="3193415" cy="23174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What inspired it?</a:t>
          </a:r>
        </a:p>
      </dsp:txBody>
      <dsp:txXfrm>
        <a:off x="4286423" y="2665346"/>
        <a:ext cx="3057665" cy="2181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4D586-4C93-45C6-B637-A76764031996}">
      <dsp:nvSpPr>
        <dsp:cNvPr id="0" name=""/>
        <dsp:cNvSpPr/>
      </dsp:nvSpPr>
      <dsp:spPr>
        <a:xfrm>
          <a:off x="0" y="348566"/>
          <a:ext cx="511693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C4B73-284E-4DC0-8E23-E5F768E07BD1}">
      <dsp:nvSpPr>
        <dsp:cNvPr id="0" name=""/>
        <dsp:cNvSpPr/>
      </dsp:nvSpPr>
      <dsp:spPr>
        <a:xfrm>
          <a:off x="255846" y="82886"/>
          <a:ext cx="358185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85" tIns="0" rIns="13538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🛠️   </a:t>
          </a:r>
          <a:r>
            <a:rPr lang="en-US" sz="1800" b="0" i="0" kern="1200" baseline="0" dirty="0"/>
            <a:t>Pick up tools</a:t>
          </a:r>
          <a:endParaRPr lang="en-US" sz="1800" kern="1200" dirty="0"/>
        </a:p>
      </dsp:txBody>
      <dsp:txXfrm>
        <a:off x="281785" y="108825"/>
        <a:ext cx="3529974" cy="479482"/>
      </dsp:txXfrm>
    </dsp:sp>
    <dsp:sp modelId="{3495F562-CE71-4BEE-85F1-8EEEDC8EE243}">
      <dsp:nvSpPr>
        <dsp:cNvPr id="0" name=""/>
        <dsp:cNvSpPr/>
      </dsp:nvSpPr>
      <dsp:spPr>
        <a:xfrm>
          <a:off x="0" y="1165046"/>
          <a:ext cx="511693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9AD12-D614-489E-BD38-431BDE999EE4}">
      <dsp:nvSpPr>
        <dsp:cNvPr id="0" name=""/>
        <dsp:cNvSpPr/>
      </dsp:nvSpPr>
      <dsp:spPr>
        <a:xfrm>
          <a:off x="255846" y="899366"/>
          <a:ext cx="358185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85" tIns="0" rIns="13538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🛠️   Unlock areas</a:t>
          </a:r>
        </a:p>
      </dsp:txBody>
      <dsp:txXfrm>
        <a:off x="281785" y="925305"/>
        <a:ext cx="3529974" cy="479482"/>
      </dsp:txXfrm>
    </dsp:sp>
    <dsp:sp modelId="{D9074C79-E233-410D-9991-489A94285C5B}">
      <dsp:nvSpPr>
        <dsp:cNvPr id="0" name=""/>
        <dsp:cNvSpPr/>
      </dsp:nvSpPr>
      <dsp:spPr>
        <a:xfrm>
          <a:off x="0" y="1981526"/>
          <a:ext cx="511693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27E51-8044-4FBE-BF05-F6E898B4C90D}">
      <dsp:nvSpPr>
        <dsp:cNvPr id="0" name=""/>
        <dsp:cNvSpPr/>
      </dsp:nvSpPr>
      <dsp:spPr>
        <a:xfrm>
          <a:off x="255846" y="1715847"/>
          <a:ext cx="358185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85" tIns="0" rIns="13538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🛠️    I</a:t>
          </a:r>
          <a:r>
            <a:rPr lang="en-US" sz="1800" b="0" i="0" kern="1200" baseline="0"/>
            <a:t>nteract with NPCs</a:t>
          </a:r>
          <a:endParaRPr lang="en-US" sz="1800" kern="1200"/>
        </a:p>
      </dsp:txBody>
      <dsp:txXfrm>
        <a:off x="281785" y="1741786"/>
        <a:ext cx="3529974" cy="479482"/>
      </dsp:txXfrm>
    </dsp:sp>
    <dsp:sp modelId="{458D6AAC-0D21-42D8-85D2-EC8EF0DC6F49}">
      <dsp:nvSpPr>
        <dsp:cNvPr id="0" name=""/>
        <dsp:cNvSpPr/>
      </dsp:nvSpPr>
      <dsp:spPr>
        <a:xfrm>
          <a:off x="0" y="2798007"/>
          <a:ext cx="511693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22023-0476-4457-8C84-05DC51911A61}">
      <dsp:nvSpPr>
        <dsp:cNvPr id="0" name=""/>
        <dsp:cNvSpPr/>
      </dsp:nvSpPr>
      <dsp:spPr>
        <a:xfrm>
          <a:off x="255846" y="2532327"/>
          <a:ext cx="358185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85" tIns="0" rIns="13538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🛠️    Interactive inventory</a:t>
          </a:r>
        </a:p>
      </dsp:txBody>
      <dsp:txXfrm>
        <a:off x="281785" y="2558266"/>
        <a:ext cx="3529974" cy="479482"/>
      </dsp:txXfrm>
    </dsp:sp>
    <dsp:sp modelId="{73DF4F13-C775-4A9E-9319-E8EEEFCCBC71}">
      <dsp:nvSpPr>
        <dsp:cNvPr id="0" name=""/>
        <dsp:cNvSpPr/>
      </dsp:nvSpPr>
      <dsp:spPr>
        <a:xfrm>
          <a:off x="0" y="3614487"/>
          <a:ext cx="511693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484FA-0067-463D-BD4D-A64C74C1F8C1}">
      <dsp:nvSpPr>
        <dsp:cNvPr id="0" name=""/>
        <dsp:cNvSpPr/>
      </dsp:nvSpPr>
      <dsp:spPr>
        <a:xfrm>
          <a:off x="255846" y="3348807"/>
          <a:ext cx="358185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85" tIns="0" rIns="13538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🛠️    Earn explorer points</a:t>
          </a:r>
        </a:p>
      </dsp:txBody>
      <dsp:txXfrm>
        <a:off x="281785" y="3374746"/>
        <a:ext cx="3529974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45B33-FE14-4778-8806-8293401B5C91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917B-DCFB-4F7D-B61B-7D713A47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8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What is Grid-Venture?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grid-style exploration game where players uncover clues and interact with the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must navigate terrain, unlock paths, collect tools, and uncover secrets..</a:t>
            </a:r>
          </a:p>
          <a:p>
            <a:r>
              <a:rPr lang="en-US" b="1" dirty="0"/>
              <a:t>Grid-Venture is designed to combine classic RPG exploration with a full-stack engineering challenge. It's for users who love discovering, unlocking, and progressing in interactive environments.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4917B-DCFB-4F7D-B61B-7D713A478E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7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Frontend</a:t>
            </a:r>
            <a:r>
              <a:rPr lang="en-US" dirty="0"/>
              <a:t> (React + Vite,  Tailwind CSS, Axios, Hosted on </a:t>
            </a:r>
            <a:r>
              <a:rPr lang="en-US" dirty="0" err="1"/>
              <a:t>Vercel</a:t>
            </a:r>
            <a:r>
              <a:rPr lang="en-US" dirty="0"/>
              <a:t>) 	</a:t>
            </a:r>
          </a:p>
          <a:p>
            <a:r>
              <a:rPr lang="en-US" b="1" dirty="0"/>
              <a:t>Backend </a:t>
            </a:r>
            <a:r>
              <a:rPr lang="en-US" dirty="0"/>
              <a:t>(Node.js + Express,  TypeScript Controllers, JWT Auth, Mongoose ODM; [library for compass] MongoDB Atlas, Hosted on Render.</a:t>
            </a:r>
          </a:p>
          <a:p>
            <a:endParaRPr lang="en-US" dirty="0"/>
          </a:p>
          <a:p>
            <a:r>
              <a:rPr lang="en-US" sz="1400" b="1" dirty="0"/>
              <a:t>Frontend and backend was deployed separately to allow the application to function seamlessly.</a:t>
            </a:r>
            <a:r>
              <a:rPr lang="en-US" dirty="0"/>
              <a:t>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4917B-DCFB-4F7D-B61B-7D713A478E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ui-sans-serif"/>
              </a:rPr>
              <a:t>🔐 </a:t>
            </a:r>
            <a:r>
              <a:rPr lang="en-US" b="1" i="0" dirty="0">
                <a:solidFill>
                  <a:srgbClr val="FFFFFF"/>
                </a:solidFill>
                <a:effectLst/>
                <a:latin typeface="ui-sans-serif"/>
              </a:rPr>
              <a:t>User Authentication (</a:t>
            </a:r>
            <a:r>
              <a:rPr lang="en-US" b="0" i="0" dirty="0">
                <a:solidFill>
                  <a:srgbClr val="FFFFFF"/>
                </a:solidFill>
                <a:effectLst/>
                <a:latin typeface="ui-sans-serif"/>
              </a:rPr>
              <a:t>JWT login/register system)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🧩 </a:t>
            </a:r>
            <a:r>
              <a:rPr lang="en-US" b="1" dirty="0"/>
              <a:t>Tile-Based Exploration</a:t>
            </a:r>
            <a:r>
              <a:rPr lang="en-US" b="0" i="0" dirty="0">
                <a:solidFill>
                  <a:srgbClr val="FFFFFF"/>
                </a:solidFill>
                <a:effectLst/>
                <a:latin typeface="ui-sans-serif"/>
              </a:rPr>
              <a:t>(Visibility logic (fog-of-war)   </a:t>
            </a:r>
            <a:r>
              <a:rPr lang="en-US" dirty="0"/>
              <a:t> Grid tile types: path, trees, rocks, items</a:t>
            </a:r>
            <a:endParaRPr lang="en-US" b="0" i="0" dirty="0">
              <a:solidFill>
                <a:srgbClr val="FFFFFF"/>
              </a:solidFill>
              <a:effectLst/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FFFFFF"/>
              </a:solidFill>
              <a:effectLst/>
              <a:latin typeface="ui-sans-serif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4917B-DCFB-4F7D-B61B-7D713A478E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06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6FDAF-CF0B-7FFE-C478-A4DB76B1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22BBE-D19F-FF96-BA73-192078456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9237C-A511-80B9-531F-8BAEF945F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ui-sans-serif"/>
              </a:rPr>
              <a:t>🔐 </a:t>
            </a:r>
            <a:r>
              <a:rPr lang="en-US" b="1" i="0" dirty="0">
                <a:solidFill>
                  <a:srgbClr val="FFFFFF"/>
                </a:solidFill>
                <a:effectLst/>
                <a:latin typeface="ui-sans-serif"/>
              </a:rPr>
              <a:t>User Authentication (</a:t>
            </a:r>
            <a:r>
              <a:rPr lang="en-US" b="0" i="0" dirty="0">
                <a:solidFill>
                  <a:srgbClr val="FFFFFF"/>
                </a:solidFill>
                <a:effectLst/>
                <a:latin typeface="ui-sans-serif"/>
              </a:rPr>
              <a:t>JWT login/register system)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🧩 </a:t>
            </a:r>
            <a:r>
              <a:rPr lang="en-US" b="1" dirty="0"/>
              <a:t>Tile-Based Exploration</a:t>
            </a:r>
            <a:r>
              <a:rPr lang="en-US" b="0" i="0" dirty="0">
                <a:solidFill>
                  <a:srgbClr val="FFFFFF"/>
                </a:solidFill>
                <a:effectLst/>
                <a:latin typeface="ui-sans-serif"/>
              </a:rPr>
              <a:t>(Visibility logic (fog-of-war)   </a:t>
            </a:r>
            <a:r>
              <a:rPr lang="en-US" dirty="0"/>
              <a:t> Grid tile types: path, trees, rocks, items</a:t>
            </a:r>
            <a:endParaRPr lang="en-US" b="0" i="0" dirty="0">
              <a:solidFill>
                <a:srgbClr val="FFFFFF"/>
              </a:solidFill>
              <a:effectLst/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FFFFFF"/>
              </a:solidFill>
              <a:effectLst/>
              <a:latin typeface="ui-sans-serif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26B6A-6EAA-568A-8D7C-B31A5CCF6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4917B-DCFB-4F7D-B61B-7D713A478E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3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4/9/2025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oeladnelson@gmail.com" TargetMode="External"/><Relationship Id="rId2" Type="http://schemas.openxmlformats.org/officeDocument/2006/relationships/hyperlink" Target="mailto:iankessack1989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5ECB-EB83-FE9E-23C4-31A8D1808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738" y="770467"/>
            <a:ext cx="6298065" cy="3352800"/>
          </a:xfrm>
        </p:spPr>
        <p:txBody>
          <a:bodyPr>
            <a:normAutofit/>
          </a:bodyPr>
          <a:lstStyle/>
          <a:p>
            <a:r>
              <a:rPr lang="en-US" sz="5500" dirty="0"/>
              <a:t>A grid-based mystery adventure game powered by a full-stack MERN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CBF1A-2759-B893-0112-CFF94BCC3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8264" y="4206876"/>
            <a:ext cx="5437067" cy="1645920"/>
          </a:xfrm>
        </p:spPr>
        <p:txBody>
          <a:bodyPr>
            <a:normAutofit/>
          </a:bodyPr>
          <a:lstStyle/>
          <a:p>
            <a:r>
              <a:rPr lang="en-US" dirty="0"/>
              <a:t>Developers:</a:t>
            </a:r>
          </a:p>
          <a:p>
            <a:r>
              <a:rPr lang="en-US"/>
              <a:t>Ian Kessack &amp; Noela Deane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D3F63-FA9E-9A89-C623-740F1D3E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992"/>
          <a:stretch/>
        </p:blipFill>
        <p:spPr>
          <a:xfrm>
            <a:off x="-10288" y="10"/>
            <a:ext cx="4628007" cy="68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character holding a torch and a bag&#10;&#10;AI-generated content may be incorrect.">
            <a:extLst>
              <a:ext uri="{FF2B5EF4-FFF2-40B4-BE49-F238E27FC236}">
                <a16:creationId xmlns:a16="http://schemas.microsoft.com/office/drawing/2014/main" id="{4FF794EA-1669-44E4-D740-10947CEF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" y="14280"/>
            <a:ext cx="5755213" cy="6858000"/>
          </a:xfrm>
          <a:prstGeom prst="rect">
            <a:avLst/>
          </a:prstGeom>
        </p:spPr>
      </p:pic>
      <p:graphicFrame>
        <p:nvGraphicFramePr>
          <p:cNvPr id="25" name="Text Placeholder 2">
            <a:extLst>
              <a:ext uri="{FF2B5EF4-FFF2-40B4-BE49-F238E27FC236}">
                <a16:creationId xmlns:a16="http://schemas.microsoft.com/office/drawing/2014/main" id="{8D2B4108-D9AA-F6DC-15A6-7A0BF1016E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95939"/>
              </p:ext>
            </p:extLst>
          </p:nvPr>
        </p:nvGraphicFramePr>
        <p:xfrm>
          <a:off x="3259519" y="1485900"/>
          <a:ext cx="741324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29488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54C4829-CF39-4CF4-973E-6F5A32F80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6858000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54D3B3-7BCB-F7E9-DF28-261AE23DA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3733" y="203200"/>
            <a:ext cx="10295467" cy="6468534"/>
          </a:xfrm>
        </p:spPr>
      </p:pic>
    </p:spTree>
    <p:extLst>
      <p:ext uri="{BB962C8B-B14F-4D97-AF65-F5344CB8AC3E}">
        <p14:creationId xmlns:p14="http://schemas.microsoft.com/office/powerpoint/2010/main" val="9174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D9CD179-BCED-4F4F-954A-039DE5900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17" descr="A screenshot of a computer">
            <a:extLst>
              <a:ext uri="{FF2B5EF4-FFF2-40B4-BE49-F238E27FC236}">
                <a16:creationId xmlns:a16="http://schemas.microsoft.com/office/drawing/2014/main" id="{C8C2C997-3CE1-D22B-7905-540F328B71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/>
          </a:blip>
          <a:srcRect r="17353" b="-2"/>
          <a:stretch/>
        </p:blipFill>
        <p:spPr>
          <a:xfrm>
            <a:off x="1590" y="0"/>
            <a:ext cx="7008810" cy="68579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25B1E-6956-6BD1-0E46-4EACD40F8F1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835906" y="1463676"/>
            <a:ext cx="4683421" cy="6360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+mj-lt"/>
              </a:rPr>
              <a:t>🔐 </a:t>
            </a:r>
            <a:r>
              <a:rPr lang="en-US" sz="3200" b="1" dirty="0">
                <a:solidFill>
                  <a:schemeClr val="tx1"/>
                </a:solidFill>
                <a:latin typeface="+mj-lt"/>
              </a:rPr>
              <a:t>User Authentication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4" name="Picture 43" descr="A cartoon character holding a torch&#10;&#10;AI-generated content may be incorrect.">
            <a:extLst>
              <a:ext uri="{FF2B5EF4-FFF2-40B4-BE49-F238E27FC236}">
                <a16:creationId xmlns:a16="http://schemas.microsoft.com/office/drawing/2014/main" id="{01B443A4-754B-F511-C38B-03FE253B9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14" y="-1"/>
            <a:ext cx="5147095" cy="68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3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1728C-84AA-81C7-4AC9-53E8033FA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D132-7A63-2DAC-5F85-DD96E7E2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41" y="356656"/>
            <a:ext cx="8372476" cy="1658198"/>
          </a:xfrm>
        </p:spPr>
        <p:txBody>
          <a:bodyPr/>
          <a:lstStyle/>
          <a:p>
            <a:r>
              <a:rPr lang="en-US" dirty="0"/>
              <a:t>Core Features…..</a:t>
            </a:r>
          </a:p>
        </p:txBody>
      </p:sp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E18D8E99-6FA4-703D-3B25-A6570250BB5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2147771"/>
              </p:ext>
            </p:extLst>
          </p:nvPr>
        </p:nvGraphicFramePr>
        <p:xfrm>
          <a:off x="5557838" y="1843088"/>
          <a:ext cx="5116932" cy="415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C4408-C0D9-92B2-C503-175BFABD86C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94627" y="1142891"/>
            <a:ext cx="4664075" cy="723900"/>
          </a:xfrm>
        </p:spPr>
        <p:txBody>
          <a:bodyPr>
            <a:normAutofit/>
          </a:bodyPr>
          <a:lstStyle/>
          <a:p>
            <a:r>
              <a:rPr lang="en-US" sz="2800" b="1" dirty="0"/>
              <a:t>🧠 Game State Logic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8D54DF-EC87-34CF-0925-A801B71D4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355" y="1794607"/>
            <a:ext cx="2838604" cy="42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7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9EBF-B3CD-D3A6-0079-860825DB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tx1"/>
                </a:solidFill>
              </a:rPr>
              <a:t>Demo Flow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66A9DA-011B-81CC-F8C7-8056381B8CA6}"/>
              </a:ext>
            </a:extLst>
          </p:cNvPr>
          <p:cNvSpPr/>
          <p:nvPr/>
        </p:nvSpPr>
        <p:spPr>
          <a:xfrm>
            <a:off x="460996" y="4503732"/>
            <a:ext cx="1954924" cy="128280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Register or </a:t>
            </a:r>
          </a:p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log in</a:t>
            </a: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1B0833-7274-DB3A-9A35-D716152AB580}"/>
              </a:ext>
            </a:extLst>
          </p:cNvPr>
          <p:cNvSpPr/>
          <p:nvPr/>
        </p:nvSpPr>
        <p:spPr>
          <a:xfrm>
            <a:off x="493617" y="2407221"/>
            <a:ext cx="1954924" cy="12828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Start a new game session</a:t>
            </a:r>
          </a:p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2B4E212-C57B-7591-9C81-5826E864359C}"/>
              </a:ext>
            </a:extLst>
          </p:cNvPr>
          <p:cNvSpPr/>
          <p:nvPr/>
        </p:nvSpPr>
        <p:spPr>
          <a:xfrm>
            <a:off x="2579595" y="2934176"/>
            <a:ext cx="488731" cy="3783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7C3DAE-4AC3-6BB3-1E03-EE375722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98" y="2875846"/>
            <a:ext cx="512108" cy="41456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E347FA-D058-9188-8A84-B745EF55A966}"/>
              </a:ext>
            </a:extLst>
          </p:cNvPr>
          <p:cNvSpPr/>
          <p:nvPr/>
        </p:nvSpPr>
        <p:spPr>
          <a:xfrm>
            <a:off x="3199380" y="2487292"/>
            <a:ext cx="1954924" cy="128280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Use WASD keys to explore</a:t>
            </a:r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E6CDAC-A554-3396-5CB6-BBCE9079DDCB}"/>
              </a:ext>
            </a:extLst>
          </p:cNvPr>
          <p:cNvSpPr/>
          <p:nvPr/>
        </p:nvSpPr>
        <p:spPr>
          <a:xfrm>
            <a:off x="5905143" y="2528925"/>
            <a:ext cx="1954924" cy="12828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Press E to interact game and NPC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78048A-51DF-5D29-F31A-83E11ADB5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348" y="5248651"/>
            <a:ext cx="512108" cy="414564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4FDED0D4-48F5-3ED5-24E9-20E3F62D63A4}"/>
              </a:ext>
            </a:extLst>
          </p:cNvPr>
          <p:cNvSpPr/>
          <p:nvPr/>
        </p:nvSpPr>
        <p:spPr>
          <a:xfrm>
            <a:off x="6770551" y="4027273"/>
            <a:ext cx="384066" cy="5791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5869E85-AB78-56FC-3195-A01DAEBF5290}"/>
              </a:ext>
            </a:extLst>
          </p:cNvPr>
          <p:cNvSpPr/>
          <p:nvPr/>
        </p:nvSpPr>
        <p:spPr>
          <a:xfrm>
            <a:off x="6096000" y="4821989"/>
            <a:ext cx="1954924" cy="12828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Pick up inventory items keys, tool,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ect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12C9AD3D-4785-42EE-A63A-A8382E4704DE}"/>
              </a:ext>
            </a:extLst>
          </p:cNvPr>
          <p:cNvSpPr/>
          <p:nvPr/>
        </p:nvSpPr>
        <p:spPr>
          <a:xfrm>
            <a:off x="1249998" y="3830037"/>
            <a:ext cx="384066" cy="532846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C9FE45C-1027-2997-A4A2-CA903BE745C3}"/>
              </a:ext>
            </a:extLst>
          </p:cNvPr>
          <p:cNvSpPr/>
          <p:nvPr/>
        </p:nvSpPr>
        <p:spPr>
          <a:xfrm>
            <a:off x="8966121" y="4820842"/>
            <a:ext cx="1954924" cy="128280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Player unlocks new paths to gain explorer points</a:t>
            </a:r>
          </a:p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252B48-5005-2177-24B8-B4D8C0F9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638" y="4088832"/>
            <a:ext cx="507795" cy="5791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6538E-D92B-53C1-7D46-0E7FFA5C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683" y="3363704"/>
            <a:ext cx="490749" cy="579170"/>
          </a:xfrm>
          <a:prstGeom prst="rect">
            <a:avLst/>
          </a:prstGeom>
        </p:spPr>
      </p:pic>
      <p:sp>
        <p:nvSpPr>
          <p:cNvPr id="26" name="Arrow: Up 25">
            <a:extLst>
              <a:ext uri="{FF2B5EF4-FFF2-40B4-BE49-F238E27FC236}">
                <a16:creationId xmlns:a16="http://schemas.microsoft.com/office/drawing/2014/main" id="{6A96AC4B-1442-5FFD-F141-B85AC7730651}"/>
              </a:ext>
            </a:extLst>
          </p:cNvPr>
          <p:cNvSpPr/>
          <p:nvPr/>
        </p:nvSpPr>
        <p:spPr>
          <a:xfrm>
            <a:off x="9787262" y="2661827"/>
            <a:ext cx="478170" cy="559495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A7AE11E8-EF62-1BA0-562C-74E9280E795A}"/>
              </a:ext>
            </a:extLst>
          </p:cNvPr>
          <p:cNvSpPr/>
          <p:nvPr/>
        </p:nvSpPr>
        <p:spPr>
          <a:xfrm>
            <a:off x="7658623" y="0"/>
            <a:ext cx="3826748" cy="3265000"/>
          </a:xfrm>
          <a:prstGeom prst="irregularSeal2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DC265C-6A34-578D-44AE-4CB03BB7B8EE}"/>
              </a:ext>
            </a:extLst>
          </p:cNvPr>
          <p:cNvSpPr/>
          <p:nvPr/>
        </p:nvSpPr>
        <p:spPr>
          <a:xfrm>
            <a:off x="8278348" y="1001321"/>
            <a:ext cx="24424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Adventure Complete!</a:t>
            </a:r>
            <a:endParaRPr lang="en-US" sz="40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92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character holding a torch&#10;&#10;AI-generated content may be incorrect.">
            <a:extLst>
              <a:ext uri="{FF2B5EF4-FFF2-40B4-BE49-F238E27FC236}">
                <a16:creationId xmlns:a16="http://schemas.microsoft.com/office/drawing/2014/main" id="{E6DA05D8-2D57-607B-23B9-13E7D2ED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6778"/>
          <a:stretch/>
        </p:blipFill>
        <p:spPr>
          <a:xfrm>
            <a:off x="633999" y="640080"/>
            <a:ext cx="4001315" cy="5588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B95D6D-F14D-D735-5B6C-65EEA25F46AB}"/>
              </a:ext>
            </a:extLst>
          </p:cNvPr>
          <p:cNvSpPr txBox="1"/>
          <p:nvPr/>
        </p:nvSpPr>
        <p:spPr>
          <a:xfrm>
            <a:off x="4955458" y="2011680"/>
            <a:ext cx="6587613" cy="386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/>
              <a:t>✅	Building deep expertise with technology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/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dirty="0"/>
              <a:t>✅	</a:t>
            </a:r>
            <a:r>
              <a:rPr lang="en-US" sz="2400" b="1" dirty="0"/>
              <a:t>Overcoming deployment hurdles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/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dirty="0"/>
              <a:t>✅	</a:t>
            </a:r>
            <a:r>
              <a:rPr lang="en-US" sz="2400" b="1" dirty="0"/>
              <a:t>Handling authentication securely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63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hild holding a torch&#10;&#10;AI-generated content may be incorrect.">
            <a:extLst>
              <a:ext uri="{FF2B5EF4-FFF2-40B4-BE49-F238E27FC236}">
                <a16:creationId xmlns:a16="http://schemas.microsoft.com/office/drawing/2014/main" id="{3160F8EB-66AA-F19F-6C30-DDBCDA7D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6" r="6237" b="2"/>
          <a:stretch/>
        </p:blipFill>
        <p:spPr>
          <a:xfrm>
            <a:off x="643467" y="643467"/>
            <a:ext cx="3415613" cy="5571066"/>
          </a:xfrm>
          <a:prstGeom prst="rect">
            <a:avLst/>
          </a:prstGeom>
        </p:spPr>
      </p:pic>
      <p:pic>
        <p:nvPicPr>
          <p:cNvPr id="50" name="Picture 49" descr="A cartoon map of a game&#10;&#10;AI-generated content may be incorrect.">
            <a:extLst>
              <a:ext uri="{FF2B5EF4-FFF2-40B4-BE49-F238E27FC236}">
                <a16:creationId xmlns:a16="http://schemas.microsoft.com/office/drawing/2014/main" id="{120A2803-B919-A892-B9A6-5892BCD5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6" r="6095" b="-2"/>
          <a:stretch/>
        </p:blipFill>
        <p:spPr>
          <a:xfrm>
            <a:off x="4219945" y="643467"/>
            <a:ext cx="7328587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581730-E637-9E7D-F703-0A4AAA0D6803}"/>
              </a:ext>
            </a:extLst>
          </p:cNvPr>
          <p:cNvSpPr txBox="1"/>
          <p:nvPr/>
        </p:nvSpPr>
        <p:spPr>
          <a:xfrm>
            <a:off x="5699025" y="4278702"/>
            <a:ext cx="6010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In-game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More interactive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New NPC Quest </a:t>
            </a:r>
          </a:p>
        </p:txBody>
      </p:sp>
    </p:spTree>
    <p:extLst>
      <p:ext uri="{BB962C8B-B14F-4D97-AF65-F5344CB8AC3E}">
        <p14:creationId xmlns:p14="http://schemas.microsoft.com/office/powerpoint/2010/main" val="332344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DA4B75-E2AE-89E9-21C3-017CF343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33" y="2197225"/>
            <a:ext cx="6488910" cy="2242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Ian Kessack</a:t>
            </a:r>
            <a:br>
              <a:rPr lang="en-US" sz="7300" dirty="0">
                <a:solidFill>
                  <a:schemeClr val="tx1"/>
                </a:solidFill>
              </a:rPr>
            </a:br>
            <a:r>
              <a:rPr lang="en-US" sz="3600" b="0" i="0" u="sng" dirty="0">
                <a:solidFill>
                  <a:srgbClr val="0969DA"/>
                </a:solidFill>
                <a:effectLst/>
                <a:latin typeface="-apple-system"/>
                <a:hlinkClick r:id="rId2"/>
              </a:rPr>
              <a:t>iankessack1989@gmail.com</a:t>
            </a:r>
            <a:br>
              <a:rPr lang="en-US" sz="3600" b="0" i="0" u="sng" dirty="0">
                <a:solidFill>
                  <a:srgbClr val="0969DA"/>
                </a:solidFill>
                <a:effectLst/>
                <a:latin typeface="-apple-system"/>
              </a:rPr>
            </a:br>
            <a:br>
              <a:rPr lang="en-US" sz="3600" b="0" i="0" u="sng" dirty="0">
                <a:solidFill>
                  <a:srgbClr val="0969DA"/>
                </a:solidFill>
                <a:effectLst/>
                <a:latin typeface="-apple-system"/>
              </a:rPr>
            </a:br>
            <a:r>
              <a:rPr lang="en-US" sz="4400" dirty="0">
                <a:solidFill>
                  <a:schemeClr val="tx1"/>
                </a:solidFill>
              </a:rPr>
              <a:t>Noela Deane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600" b="0" i="0" u="sng" dirty="0">
                <a:solidFill>
                  <a:srgbClr val="0969DA"/>
                </a:solidFill>
                <a:effectLst/>
                <a:latin typeface="-apple-system"/>
                <a:hlinkClick r:id="rId3"/>
              </a:rPr>
              <a:t>Noeladnelson@gmail.com</a:t>
            </a:r>
            <a:endParaRPr lang="en-US" sz="88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 descr="A cartoon of a child holding a torch&#10;&#10;AI-generated content may be incorrect.">
            <a:extLst>
              <a:ext uri="{FF2B5EF4-FFF2-40B4-BE49-F238E27FC236}">
                <a16:creationId xmlns:a16="http://schemas.microsoft.com/office/drawing/2014/main" id="{55F1C0B5-4E69-546D-7BCE-935CFCC8B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-2" b="992"/>
          <a:stretch/>
        </p:blipFill>
        <p:spPr>
          <a:xfrm>
            <a:off x="-10288" y="10"/>
            <a:ext cx="4628007" cy="6864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C167B-1575-B189-C5C8-8D032F18E9EF}"/>
              </a:ext>
            </a:extLst>
          </p:cNvPr>
          <p:cNvSpPr txBox="1"/>
          <p:nvPr/>
        </p:nvSpPr>
        <p:spPr>
          <a:xfrm>
            <a:off x="5053233" y="608964"/>
            <a:ext cx="610750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900" b="1" spc="-120" dirty="0">
                <a:latin typeface="+mj-lt"/>
                <a:ea typeface="+mj-ea"/>
                <a:cs typeface="+mj-cs"/>
              </a:rPr>
              <a:t>Developed by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E7476-1EA3-2B37-D7C3-1D95B2367B5A}"/>
              </a:ext>
            </a:extLst>
          </p:cNvPr>
          <p:cNvSpPr txBox="1"/>
          <p:nvPr/>
        </p:nvSpPr>
        <p:spPr>
          <a:xfrm>
            <a:off x="4966967" y="5141040"/>
            <a:ext cx="7138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spc="-120" dirty="0">
                <a:solidFill>
                  <a:srgbClr val="0000FF"/>
                </a:solidFill>
                <a:latin typeface="-apple-system"/>
                <a:ea typeface="+mj-ea"/>
                <a:cs typeface="+mj-cs"/>
              </a:rPr>
              <a:t>URL   </a:t>
            </a:r>
            <a:r>
              <a:rPr lang="en-US" sz="3200" u="sng" spc="-120" dirty="0">
                <a:solidFill>
                  <a:srgbClr val="0000FF"/>
                </a:solidFill>
                <a:latin typeface="-apple-system"/>
                <a:ea typeface="+mj-ea"/>
                <a:cs typeface="+mj-cs"/>
              </a:rPr>
              <a:t>https://grid-venture-ruby.vercel.app/</a:t>
            </a:r>
            <a:endParaRPr lang="en-US" sz="3600" u="sng" spc="-120" dirty="0">
              <a:solidFill>
                <a:srgbClr val="0000FF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5F772-AA4F-9E66-7940-E8AD81FD40F4}"/>
              </a:ext>
            </a:extLst>
          </p:cNvPr>
          <p:cNvSpPr txBox="1"/>
          <p:nvPr/>
        </p:nvSpPr>
        <p:spPr>
          <a:xfrm>
            <a:off x="5482600" y="6249036"/>
            <a:ext cx="610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Copyright (c) 2025 </a:t>
            </a:r>
            <a:r>
              <a:rPr lang="en-US" dirty="0" err="1"/>
              <a:t>NoelaDeane</a:t>
            </a:r>
            <a:r>
              <a:rPr lang="en-US" dirty="0"/>
              <a:t>, </a:t>
            </a:r>
            <a:r>
              <a:rPr lang="en-US" dirty="0" err="1"/>
              <a:t>IanKessack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4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277</TotalTime>
  <Words>350</Words>
  <Application>Microsoft Office PowerPoint</Application>
  <PresentationFormat>Widescreen</PresentationFormat>
  <Paragraphs>55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ui-sans-serif</vt:lpstr>
      <vt:lpstr>ADLaM Display</vt:lpstr>
      <vt:lpstr>Aptos</vt:lpstr>
      <vt:lpstr>Arial</vt:lpstr>
      <vt:lpstr>Calibri Light</vt:lpstr>
      <vt:lpstr>Metropolitan</vt:lpstr>
      <vt:lpstr>A grid-based mystery adventure game powered by a full-stack MERN application</vt:lpstr>
      <vt:lpstr>PowerPoint Presentation</vt:lpstr>
      <vt:lpstr>PowerPoint Presentation</vt:lpstr>
      <vt:lpstr>PowerPoint Presentation</vt:lpstr>
      <vt:lpstr>Core Features…..</vt:lpstr>
      <vt:lpstr>Demo Flow</vt:lpstr>
      <vt:lpstr>PowerPoint Presentation</vt:lpstr>
      <vt:lpstr>PowerPoint Presentation</vt:lpstr>
      <vt:lpstr>Ian Kessack iankessack1989@gmail.com  Noela Deane Noeladnelson@gmail.com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Noela Deane</dc:creator>
  <cp:lastModifiedBy>Noela Deane</cp:lastModifiedBy>
  <cp:revision>2</cp:revision>
  <dcterms:created xsi:type="dcterms:W3CDTF">2025-04-09T19:39:56Z</dcterms:created>
  <dcterms:modified xsi:type="dcterms:W3CDTF">2025-04-10T00:17:48Z</dcterms:modified>
</cp:coreProperties>
</file>